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1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9992-F557-46A5-B0D1-D24DDF774FA3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DD8B-3D04-47F2-A191-047DAC2A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8700" y="514350"/>
            <a:ext cx="7599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1739"/>
            <a:ext cx="6769895" cy="48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1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685800"/>
            <a:ext cx="73152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28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682602"/>
            <a:ext cx="73152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3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317523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39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768327"/>
            <a:ext cx="73152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6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FAMILY</cp:lastModifiedBy>
  <cp:revision>2</cp:revision>
  <dcterms:created xsi:type="dcterms:W3CDTF">2023-03-25T04:09:43Z</dcterms:created>
  <dcterms:modified xsi:type="dcterms:W3CDTF">2023-03-25T04:22:01Z</dcterms:modified>
</cp:coreProperties>
</file>